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798" y="306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modSld">
      <pc:chgData name="Cailin Knox" userId="7a9f7146-2abd-4ec6-a7b2-633cff8e64c7" providerId="ADAL" clId="{AF5FB2D5-ADDA-4F82-A27A-8E9B92219B99}" dt="2026-02-18T16:04:04.863" v="12" actId="20577"/>
      <pc:docMkLst>
        <pc:docMk/>
      </pc:docMkLst>
      <pc:sldChg chg="modSp mod">
        <pc:chgData name="Cailin Knox" userId="7a9f7146-2abd-4ec6-a7b2-633cff8e64c7" providerId="ADAL" clId="{AF5FB2D5-ADDA-4F82-A27A-8E9B92219B99}" dt="2026-02-18T16:03:58.489" v="10" actId="20577"/>
        <pc:sldMkLst>
          <pc:docMk/>
          <pc:sldMk cId="3860571724" sldId="256"/>
        </pc:sldMkLst>
        <pc:spChg chg="mod">
          <ac:chgData name="Cailin Knox" userId="7a9f7146-2abd-4ec6-a7b2-633cff8e64c7" providerId="ADAL" clId="{AF5FB2D5-ADDA-4F82-A27A-8E9B92219B99}" dt="2026-02-18T16:03:58.489" v="10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ilin Knox" userId="7a9f7146-2abd-4ec6-a7b2-633cff8e64c7" providerId="ADAL" clId="{AF5FB2D5-ADDA-4F82-A27A-8E9B92219B99}" dt="2026-02-18T16:03:28.878" v="3" actId="2711"/>
        <pc:sldMkLst>
          <pc:docMk/>
          <pc:sldMk cId="1375166679" sldId="257"/>
        </pc:sldMkLst>
        <pc:spChg chg="mod">
          <ac:chgData name="Cailin Knox" userId="7a9f7146-2abd-4ec6-a7b2-633cff8e64c7" providerId="ADAL" clId="{AF5FB2D5-ADDA-4F82-A27A-8E9B92219B99}" dt="2026-02-18T16:03:28.878" v="3" actId="2711"/>
          <ac:spMkLst>
            <pc:docMk/>
            <pc:sldMk cId="1375166679" sldId="257"/>
            <ac:spMk id="5" creationId="{ACF2765F-61BC-B84D-9174-6AFC57F08276}"/>
          </ac:spMkLst>
        </pc:spChg>
        <pc:spChg chg="mod">
          <ac:chgData name="Cailin Knox" userId="7a9f7146-2abd-4ec6-a7b2-633cff8e64c7" providerId="ADAL" clId="{AF5FB2D5-ADDA-4F82-A27A-8E9B92219B99}" dt="2026-02-18T16:03:28.878" v="3" actId="2711"/>
          <ac:spMkLst>
            <pc:docMk/>
            <pc:sldMk cId="1375166679" sldId="257"/>
            <ac:spMk id="9" creationId="{E1C276DD-FC16-4092-AA1C-593CB097D92F}"/>
          </ac:spMkLst>
        </pc:spChg>
      </pc:sldChg>
      <pc:sldChg chg="modSp mod">
        <pc:chgData name="Cailin Knox" userId="7a9f7146-2abd-4ec6-a7b2-633cff8e64c7" providerId="ADAL" clId="{AF5FB2D5-ADDA-4F82-A27A-8E9B92219B99}" dt="2026-02-18T16:04:04.863" v="12" actId="20577"/>
        <pc:sldMkLst>
          <pc:docMk/>
          <pc:sldMk cId="3053794666" sldId="258"/>
        </pc:sldMkLst>
        <pc:spChg chg="mod">
          <ac:chgData name="Cailin Knox" userId="7a9f7146-2abd-4ec6-a7b2-633cff8e64c7" providerId="ADAL" clId="{AF5FB2D5-ADDA-4F82-A27A-8E9B92219B99}" dt="2026-02-18T16:03:45.605" v="4" actId="2711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ilin Knox" userId="7a9f7146-2abd-4ec6-a7b2-633cff8e64c7" providerId="ADAL" clId="{AF5FB2D5-ADDA-4F82-A27A-8E9B92219B99}" dt="2026-02-18T16:04:04.863" v="12" actId="20577"/>
          <ac:spMkLst>
            <pc:docMk/>
            <pc:sldMk cId="3053794666" sldId="258"/>
            <ac:spMk id="6" creationId="{BE0AD47A-1578-DA45-8167-E961849930E8}"/>
          </ac:spMkLst>
        </pc:spChg>
        <pc:spChg chg="mod">
          <ac:chgData name="Cailin Knox" userId="7a9f7146-2abd-4ec6-a7b2-633cff8e64c7" providerId="ADAL" clId="{AF5FB2D5-ADDA-4F82-A27A-8E9B92219B99}" dt="2026-02-18T16:03:45.605" v="4" actId="2711"/>
          <ac:spMkLst>
            <pc:docMk/>
            <pc:sldMk cId="3053794666" sldId="258"/>
            <ac:spMk id="10" creationId="{0FB7A57A-981E-D747-88ED-230D114460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Avenir Next LT Pro" panose="020B0504020202020204" pitchFamily="34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2026 Winner Social Media Toolkit</a:t>
            </a:r>
            <a:endParaRPr lang="en-US" sz="36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Avenir Next LT Pro" panose="020B0504020202020204" pitchFamily="34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1: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I’m excited to announce (INSERT PROJECT/TRANSACTION NAME) has been recognized by @CoStarUS as a 2026 #CoStarImpactAwards winner in the (INSERT MARKET) market!</a:t>
            </a:r>
            <a:br>
              <a:rPr lang="en-US" sz="1400" dirty="0">
                <a:latin typeface="Avenir Next LT Pro" panose="020B0504020202020204" pitchFamily="34" charset="0"/>
              </a:rPr>
            </a:br>
            <a:endParaRPr lang="en-US" sz="14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View the award winners:</a:t>
            </a:r>
            <a:br>
              <a:rPr lang="en-US" sz="1400" dirty="0">
                <a:latin typeface="Avenir Next LT Pro" panose="020B0504020202020204" pitchFamily="34" charset="0"/>
              </a:rPr>
            </a:br>
            <a:r>
              <a:rPr lang="en-US" sz="1400" u="sng" dirty="0"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br>
              <a:rPr lang="en-US" sz="1400" u="sng" dirty="0">
                <a:latin typeface="Avenir Next LT Pro" panose="020B0504020202020204" pitchFamily="34" charset="0"/>
              </a:rPr>
            </a:b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2: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Proud to announce (INSERT PROJECT/TRANSACTION NAME) is a 2026 #CoStarImpactAwards winner in the (INSERT CATEGORY) for the (INSERT MARKET) market!</a:t>
            </a:r>
            <a:br>
              <a:rPr lang="en-US" sz="1400" dirty="0">
                <a:latin typeface="Avenir Next LT Pro" panose="020B0504020202020204" pitchFamily="34" charset="0"/>
              </a:rPr>
            </a:br>
            <a:endParaRPr lang="en-US" sz="14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View the award winners:</a:t>
            </a:r>
            <a:br>
              <a:rPr lang="en-US" sz="1400" dirty="0">
                <a:latin typeface="Avenir Next LT Pro" panose="020B0504020202020204" pitchFamily="34" charset="0"/>
              </a:rPr>
            </a:br>
            <a:r>
              <a:rPr lang="en-US" sz="1400" u="sng" dirty="0"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https://www.costarimpactawards.com/winners/</a:t>
            </a: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venir Next LT Pro" panose="020B0504020202020204" pitchFamily="34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venir Next LT Pro" panose="020B0504020202020204" pitchFamily="34" charset="0"/>
              </a:rPr>
              <a:t>Suggested text for winners to use on social media channels.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purl.org/dc/terms/"/>
    <ds:schemaRef ds:uri="e0a4c8bf-3d97-40f7-9b2a-baab9c82ee55"/>
    <ds:schemaRef ds:uri="99b25f86-c502-462b-a274-2a569e3ba1f1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404EA-420E-4919-B4E0-F6395EC1F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CoStar Impact Awards  2026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Cailin Knox</cp:lastModifiedBy>
  <cp:revision>13</cp:revision>
  <dcterms:created xsi:type="dcterms:W3CDTF">2022-03-29T14:33:20Z</dcterms:created>
  <dcterms:modified xsi:type="dcterms:W3CDTF">2026-02-18T16:04:10Z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