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F8FE5-975D-401F-AE05-F0D47951C9CD}" v="3" dt="2026-02-20T15:55:59.233"/>
    <p1510:client id="{EBF8986F-0083-6B62-AA09-549882091780}" v="3" dt="2026-02-20T15:56:25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93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ah Hamilton" userId="S::shamilton@costar.com::e6b6a4f6-1834-452e-b65d-c6dc8ece73a2" providerId="AD" clId="Web-{46DA90D5-E749-D06E-4EC4-D6BF7096FE50}"/>
    <pc:docChg chg="modSld">
      <pc:chgData name="Sapporah Hamilton" userId="S::shamilton@costar.com::e6b6a4f6-1834-452e-b65d-c6dc8ece73a2" providerId="AD" clId="Web-{46DA90D5-E749-D06E-4EC4-D6BF7096FE50}" dt="2024-03-15T13:48:21.104" v="0"/>
      <pc:docMkLst>
        <pc:docMk/>
      </pc:docMkLst>
      <pc:sldChg chg="modSp">
        <pc:chgData name="Sapporah Hamilton" userId="S::shamilton@costar.com::e6b6a4f6-1834-452e-b65d-c6dc8ece73a2" providerId="AD" clId="Web-{46DA90D5-E749-D06E-4EC4-D6BF7096FE50}" dt="2024-03-15T13:48:21.104" v="0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46DA90D5-E749-D06E-4EC4-D6BF7096FE50}" dt="2024-03-15T13:48:21.104" v="0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Cailin Knox" userId="S::cknox@costar.com::7a9f7146-2abd-4ec6-a7b2-633cff8e64c7" providerId="AD" clId="Web-{EBF8986F-0083-6B62-AA09-549882091780}"/>
    <pc:docChg chg="modSld">
      <pc:chgData name="Cailin Knox" userId="S::cknox@costar.com::7a9f7146-2abd-4ec6-a7b2-633cff8e64c7" providerId="AD" clId="Web-{EBF8986F-0083-6B62-AA09-549882091780}" dt="2026-02-20T15:56:23.015" v="1" actId="20577"/>
      <pc:docMkLst>
        <pc:docMk/>
      </pc:docMkLst>
      <pc:sldChg chg="modSp">
        <pc:chgData name="Cailin Knox" userId="S::cknox@costar.com::7a9f7146-2abd-4ec6-a7b2-633cff8e64c7" providerId="AD" clId="Web-{EBF8986F-0083-6B62-AA09-549882091780}" dt="2026-02-20T15:56:23.015" v="1" actId="20577"/>
        <pc:sldMkLst>
          <pc:docMk/>
          <pc:sldMk cId="3860571724" sldId="256"/>
        </pc:sldMkLst>
        <pc:spChg chg="mod">
          <ac:chgData name="Cailin Knox" userId="S::cknox@costar.com::7a9f7146-2abd-4ec6-a7b2-633cff8e64c7" providerId="AD" clId="Web-{EBF8986F-0083-6B62-AA09-549882091780}" dt="2026-02-20T15:56:23.015" v="1" actId="20577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  <pc:docChgLst>
    <pc:chgData name="Sapporah Hamilton" userId="S::shamilton@costar.com::e6b6a4f6-1834-452e-b65d-c6dc8ece73a2" providerId="AD" clId="Web-{6C0F11A7-950E-2C44-82BA-C697C485EB86}"/>
    <pc:docChg chg="modSld">
      <pc:chgData name="Sapporah Hamilton" userId="S::shamilton@costar.com::e6b6a4f6-1834-452e-b65d-c6dc8ece73a2" providerId="AD" clId="Web-{6C0F11A7-950E-2C44-82BA-C697C485EB86}" dt="2025-03-19T21:28:03.531" v="0" actId="20577"/>
      <pc:docMkLst>
        <pc:docMk/>
      </pc:docMkLst>
      <pc:sldChg chg="modSp">
        <pc:chgData name="Sapporah Hamilton" userId="S::shamilton@costar.com::e6b6a4f6-1834-452e-b65d-c6dc8ece73a2" providerId="AD" clId="Web-{6C0F11A7-950E-2C44-82BA-C697C485EB86}" dt="2025-03-19T21:28:03.531" v="0" actId="20577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6C0F11A7-950E-2C44-82BA-C697C485EB86}" dt="2025-03-19T21:28:03.531" v="0" actId="20577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ilin Knox" userId="7a9f7146-2abd-4ec6-a7b2-633cff8e64c7" providerId="ADAL" clId="{AF5FB2D5-ADDA-4F82-A27A-8E9B92219B99}"/>
    <pc:docChg chg="modSld">
      <pc:chgData name="Cailin Knox" userId="7a9f7146-2abd-4ec6-a7b2-633cff8e64c7" providerId="ADAL" clId="{AF5FB2D5-ADDA-4F82-A27A-8E9B92219B99}" dt="2026-02-20T15:55:59.233" v="2" actId="2711"/>
      <pc:docMkLst>
        <pc:docMk/>
      </pc:docMkLst>
      <pc:sldChg chg="modSp mod">
        <pc:chgData name="Cailin Knox" userId="7a9f7146-2abd-4ec6-a7b2-633cff8e64c7" providerId="ADAL" clId="{AF5FB2D5-ADDA-4F82-A27A-8E9B92219B99}" dt="2026-02-20T15:55:40.956" v="0" actId="2711"/>
        <pc:sldMkLst>
          <pc:docMk/>
          <pc:sldMk cId="3860571724" sldId="256"/>
        </pc:sldMkLst>
        <pc:spChg chg="mod">
          <ac:chgData name="Cailin Knox" userId="7a9f7146-2abd-4ec6-a7b2-633cff8e64c7" providerId="ADAL" clId="{AF5FB2D5-ADDA-4F82-A27A-8E9B92219B99}" dt="2026-02-20T15:55:40.956" v="0" actId="2711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ilin Knox" userId="7a9f7146-2abd-4ec6-a7b2-633cff8e64c7" providerId="ADAL" clId="{AF5FB2D5-ADDA-4F82-A27A-8E9B92219B99}" dt="2026-02-20T15:55:49.843" v="1" actId="2711"/>
        <pc:sldMkLst>
          <pc:docMk/>
          <pc:sldMk cId="1375166679" sldId="257"/>
        </pc:sldMkLst>
        <pc:spChg chg="mod">
          <ac:chgData name="Cailin Knox" userId="7a9f7146-2abd-4ec6-a7b2-633cff8e64c7" providerId="ADAL" clId="{AF5FB2D5-ADDA-4F82-A27A-8E9B92219B99}" dt="2026-02-20T15:55:49.843" v="1" actId="2711"/>
          <ac:spMkLst>
            <pc:docMk/>
            <pc:sldMk cId="1375166679" sldId="257"/>
            <ac:spMk id="5" creationId="{ACF2765F-61BC-B84D-9174-6AFC57F08276}"/>
          </ac:spMkLst>
        </pc:spChg>
        <pc:spChg chg="mod">
          <ac:chgData name="Cailin Knox" userId="7a9f7146-2abd-4ec6-a7b2-633cff8e64c7" providerId="ADAL" clId="{AF5FB2D5-ADDA-4F82-A27A-8E9B92219B99}" dt="2026-02-20T15:55:49.843" v="1" actId="2711"/>
          <ac:spMkLst>
            <pc:docMk/>
            <pc:sldMk cId="1375166679" sldId="257"/>
            <ac:spMk id="9" creationId="{E1C276DD-FC16-4092-AA1C-593CB097D92F}"/>
          </ac:spMkLst>
        </pc:spChg>
      </pc:sldChg>
      <pc:sldChg chg="modSp mod">
        <pc:chgData name="Cailin Knox" userId="7a9f7146-2abd-4ec6-a7b2-633cff8e64c7" providerId="ADAL" clId="{AF5FB2D5-ADDA-4F82-A27A-8E9B92219B99}" dt="2026-02-20T15:55:59.233" v="2" actId="2711"/>
        <pc:sldMkLst>
          <pc:docMk/>
          <pc:sldMk cId="3053794666" sldId="258"/>
        </pc:sldMkLst>
        <pc:spChg chg="mod">
          <ac:chgData name="Cailin Knox" userId="7a9f7146-2abd-4ec6-a7b2-633cff8e64c7" providerId="ADAL" clId="{AF5FB2D5-ADDA-4F82-A27A-8E9B92219B99}" dt="2026-02-20T15:55:59.233" v="2" actId="2711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ilin Knox" userId="7a9f7146-2abd-4ec6-a7b2-633cff8e64c7" providerId="ADAL" clId="{AF5FB2D5-ADDA-4F82-A27A-8E9B92219B99}" dt="2026-02-20T15:55:59.233" v="2" actId="2711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>
                <a:latin typeface="Avenir Next LT Pro"/>
                <a:cs typeface="Arial"/>
              </a:rPr>
              <a:t>CoStar Impact Awards</a:t>
            </a:r>
            <a:br>
              <a:rPr lang="en-US" sz="2400">
                <a:latin typeface="Avenir Next LT Pro" panose="020B0504020202020204" pitchFamily="34" charset="0"/>
                <a:cs typeface="Arial" panose="020B0604020202020204" pitchFamily="34" charset="0"/>
              </a:rPr>
            </a:br>
            <a:br>
              <a:rPr lang="en-US" sz="280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venir Next LT Pro"/>
                <a:cs typeface="Arial"/>
              </a:rPr>
              <a:t>2026 Judge Social Media Toolkit</a:t>
            </a:r>
            <a:endParaRPr lang="en-US" sz="3600">
              <a:latin typeface="Avenir Next LT Pro"/>
              <a:cs typeface="Arial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Avenir Next LT Pro" panose="020B0504020202020204" pitchFamily="34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>
                <a:latin typeface="Avenir Next LT Pro" panose="020B0504020202020204" pitchFamily="34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0070C0"/>
                </a:solidFill>
                <a:latin typeface="Avenir Next LT Pro" panose="020B0504020202020204" pitchFamily="34" charset="0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I’m excited to have participated as a #CoStarImpactAwards judge in the (INSERT MARKET) market. Congratulations to the award winners!</a:t>
            </a:r>
            <a:br>
              <a:rPr lang="en-US" sz="1800">
                <a:latin typeface="Avenir Next LT Pro" panose="020B0504020202020204" pitchFamily="34" charset="0"/>
              </a:rPr>
            </a:br>
            <a:endParaRPr lang="en-US" sz="18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Learn more about this awards program:</a:t>
            </a:r>
            <a:br>
              <a:rPr lang="en-US" sz="1800">
                <a:latin typeface="Avenir Next LT Pro" panose="020B0504020202020204" pitchFamily="34" charset="0"/>
              </a:rPr>
            </a:br>
            <a:r>
              <a:rPr lang="en-US" sz="1800" u="sng">
                <a:latin typeface="Avenir Next LT Pro" panose="020B0504020202020204" pitchFamily="34" charset="0"/>
                <a:hlinkClick r:id="rId3"/>
              </a:rPr>
              <a:t>https://www.costarimpactawards.com/</a:t>
            </a:r>
            <a:br>
              <a:rPr lang="en-US" sz="1800" u="sng">
                <a:latin typeface="Avenir Next LT Pro" panose="020B0504020202020204" pitchFamily="34" charset="0"/>
              </a:rPr>
            </a:br>
            <a:endParaRPr lang="en-US" sz="1800" u="sng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>
              <a:latin typeface="Avenir Next LT Pro" panose="020B0504020202020204" pitchFamily="34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A0CD4-D384-4AF7-90F5-B97C019ED47B}">
  <ds:schemaRefs>
    <ds:schemaRef ds:uri="99b25f86-c502-462b-a274-2a569e3ba1f1"/>
    <ds:schemaRef ds:uri="e0a4c8bf-3d97-40f7-9b2a-baab9c82e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DCC154-3564-4874-B32E-C4286F22D6BE}">
  <ds:schemaRefs>
    <ds:schemaRef ds:uri="99b25f86-c502-462b-a274-2a569e3ba1f1"/>
    <ds:schemaRef ds:uri="e0a4c8bf-3d97-40f7-9b2a-baab9c82ee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2026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revision>1</cp:revision>
  <dcterms:created xsi:type="dcterms:W3CDTF">2022-03-29T14:33:20Z</dcterms:created>
  <dcterms:modified xsi:type="dcterms:W3CDTF">2026-02-20T15:56:30Z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