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424" y="36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C7E7C429-8F36-47A1-97FC-78C7BFAF817C}"/>
    <pc:docChg chg="undo custSel modSld">
      <pc:chgData name="Caroline Powers" userId="ecc59613-c139-48b2-a2bc-40ab4e68d72d" providerId="ADAL" clId="{C7E7C429-8F36-47A1-97FC-78C7BFAF817C}" dt="2023-03-20T15:56:50.905" v="226" actId="20577"/>
      <pc:docMkLst>
        <pc:docMk/>
      </pc:docMkLst>
      <pc:sldChg chg="modSp mod">
        <pc:chgData name="Caroline Powers" userId="ecc59613-c139-48b2-a2bc-40ab4e68d72d" providerId="ADAL" clId="{C7E7C429-8F36-47A1-97FC-78C7BFAF817C}" dt="2023-03-20T15:23:47.237" v="1" actId="20577"/>
        <pc:sldMkLst>
          <pc:docMk/>
          <pc:sldMk cId="3860571724" sldId="256"/>
        </pc:sldMkLst>
      </pc:sldChg>
      <pc:sldChg chg="modSp mod">
        <pc:chgData name="Caroline Powers" userId="ecc59613-c139-48b2-a2bc-40ab4e68d72d" providerId="ADAL" clId="{C7E7C429-8F36-47A1-97FC-78C7BFAF817C}" dt="2023-03-20T15:24:58.567" v="116" actId="20577"/>
        <pc:sldMkLst>
          <pc:docMk/>
          <pc:sldMk cId="1375166679" sldId="257"/>
        </pc:sldMkLst>
      </pc:sldChg>
      <pc:sldChg chg="modSp mod">
        <pc:chgData name="Caroline Powers" userId="ecc59613-c139-48b2-a2bc-40ab4e68d72d" providerId="ADAL" clId="{C7E7C429-8F36-47A1-97FC-78C7BFAF817C}" dt="2023-03-20T15:56:50.905" v="226" actId="20577"/>
        <pc:sldMkLst>
          <pc:docMk/>
          <pc:sldMk cId="3053794666" sldId="258"/>
        </pc:sldMkLst>
      </pc:sldChg>
    </pc:docChg>
  </pc:docChgLst>
  <pc:docChgLst>
    <pc:chgData name="Sapporah Hamilton" userId="S::shamilton@costar.com::e6b6a4f6-1834-452e-b65d-c6dc8ece73a2" providerId="AD" clId="Web-{8EBB2F9B-DCA8-119E-DC98-B6EEE741B5EE}"/>
    <pc:docChg chg="modSld">
      <pc:chgData name="Sapporah Hamilton" userId="S::shamilton@costar.com::e6b6a4f6-1834-452e-b65d-c6dc8ece73a2" providerId="AD" clId="Web-{8EBB2F9B-DCA8-119E-DC98-B6EEE741B5EE}" dt="2024-03-15T13:18:54.182" v="4"/>
      <pc:docMkLst>
        <pc:docMk/>
      </pc:docMkLst>
      <pc:sldChg chg="modSp">
        <pc:chgData name="Sapporah Hamilton" userId="S::shamilton@costar.com::e6b6a4f6-1834-452e-b65d-c6dc8ece73a2" providerId="AD" clId="Web-{8EBB2F9B-DCA8-119E-DC98-B6EEE741B5EE}" dt="2024-03-15T13:18:54.182" v="4"/>
        <pc:sldMkLst>
          <pc:docMk/>
          <pc:sldMk cId="3860571724" sldId="256"/>
        </pc:sldMkLst>
      </pc:sldChg>
      <pc:sldChg chg="modSp">
        <pc:chgData name="Sapporah Hamilton" userId="S::shamilton@costar.com::e6b6a4f6-1834-452e-b65d-c6dc8ece73a2" providerId="AD" clId="Web-{8EBB2F9B-DCA8-119E-DC98-B6EEE741B5EE}" dt="2024-03-15T13:18:54.182" v="4"/>
        <pc:sldMkLst>
          <pc:docMk/>
          <pc:sldMk cId="3053794666" sldId="258"/>
        </pc:sldMkLst>
      </pc:sldChg>
    </pc:docChg>
  </pc:docChgLst>
  <pc:docChgLst>
    <pc:chgData name="Sapporah Hamilton" userId="e6b6a4f6-1834-452e-b65d-c6dc8ece73a2" providerId="ADAL" clId="{B74A533A-DE5C-4258-A000-75A02ADDC81C}"/>
    <pc:docChg chg="modSld">
      <pc:chgData name="Sapporah Hamilton" userId="e6b6a4f6-1834-452e-b65d-c6dc8ece73a2" providerId="ADAL" clId="{B74A533A-DE5C-4258-A000-75A02ADDC81C}" dt="2025-03-11T19:47:11.017" v="11" actId="20577"/>
      <pc:docMkLst>
        <pc:docMk/>
      </pc:docMkLst>
      <pc:sldChg chg="modSp mod">
        <pc:chgData name="Sapporah Hamilton" userId="e6b6a4f6-1834-452e-b65d-c6dc8ece73a2" providerId="ADAL" clId="{B74A533A-DE5C-4258-A000-75A02ADDC81C}" dt="2025-03-11T19:46:47.531" v="3" actId="1076"/>
        <pc:sldMkLst>
          <pc:docMk/>
          <pc:sldMk cId="3860571724" sldId="256"/>
        </pc:sldMkLst>
        <pc:spChg chg="mod">
          <ac:chgData name="Sapporah Hamilton" userId="e6b6a4f6-1834-452e-b65d-c6dc8ece73a2" providerId="ADAL" clId="{B74A533A-DE5C-4258-A000-75A02ADDC81C}" dt="2025-03-11T19:46:47.531" v="3" actId="1076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Sapporah Hamilton" userId="e6b6a4f6-1834-452e-b65d-c6dc8ece73a2" providerId="ADAL" clId="{B74A533A-DE5C-4258-A000-75A02ADDC81C}" dt="2025-03-11T19:47:11.017" v="11" actId="20577"/>
        <pc:sldMkLst>
          <pc:docMk/>
          <pc:sldMk cId="3053794666" sldId="258"/>
        </pc:sldMkLst>
        <pc:spChg chg="mod">
          <ac:chgData name="Sapporah Hamilton" userId="e6b6a4f6-1834-452e-b65d-c6dc8ece73a2" providerId="ADAL" clId="{B74A533A-DE5C-4258-A000-75A02ADDC81C}" dt="2025-03-11T19:47:11.017" v="1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55117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</a:t>
            </a:r>
            <a:b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2025 Winner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I’m excited to announce (INSERT PROJECT/TRANSACTION NAME) has been recognized by @CoStar as a 2025 #CoStarImpactAwards winner in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br>
              <a:rPr lang="en-US" sz="1400" u="sng" dirty="0">
                <a:latin typeface="CoStar Brown" panose="02010804010101010102"/>
              </a:rPr>
            </a:b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Proud to announce (INSERT PROJECT/TRANSACTION NAME) is </a:t>
            </a:r>
            <a:r>
              <a:rPr lang="en-US" sz="1400">
                <a:latin typeface="CoStar Brown" panose="02010804010101010102"/>
              </a:rPr>
              <a:t>a 2025 </a:t>
            </a:r>
            <a:r>
              <a:rPr lang="en-US" sz="1400" dirty="0">
                <a:latin typeface="CoStar Brown" panose="02010804010101010102"/>
              </a:rPr>
              <a:t>#CoStarImpactAwards winner in the (INSERT CATEGORY) for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Star Brown" panose="02010804010101010102"/>
              </a:rPr>
              <a:t>Suggested text for winners to use on social media channels.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8" ma:contentTypeDescription="Create a new document." ma:contentTypeScope="" ma:versionID="554995d437f0d0ed8e127d22d2d2349f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ec6fc7f9276c3d34e27e636217976a1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45F87-D2BA-4A99-BDFA-032EB695B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CoStar Brown</vt:lpstr>
      <vt:lpstr>Office Theme</vt:lpstr>
      <vt:lpstr>CoStar  Impact Awards  2025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Sapporah Hamilton</cp:lastModifiedBy>
  <cp:revision>13</cp:revision>
  <dcterms:created xsi:type="dcterms:W3CDTF">2022-03-29T14:33:20Z</dcterms:created>
  <dcterms:modified xsi:type="dcterms:W3CDTF">2025-03-11T19:47:17Z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