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B2F9B-DCA8-119E-DC98-B6EEE741B5EE}" v="6" dt="2024-03-15T13:18:54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00" y="7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C7E7C429-8F36-47A1-97FC-78C7BFAF817C}"/>
    <pc:docChg chg="undo custSel modSld">
      <pc:chgData name="Caroline Powers" userId="ecc59613-c139-48b2-a2bc-40ab4e68d72d" providerId="ADAL" clId="{C7E7C429-8F36-47A1-97FC-78C7BFAF817C}" dt="2023-03-20T15:56:50.905" v="226" actId="20577"/>
      <pc:docMkLst>
        <pc:docMk/>
      </pc:docMkLst>
      <pc:sldChg chg="modSp mod">
        <pc:chgData name="Caroline Powers" userId="ecc59613-c139-48b2-a2bc-40ab4e68d72d" providerId="ADAL" clId="{C7E7C429-8F36-47A1-97FC-78C7BFAF817C}" dt="2023-03-20T15:23:47.237" v="1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C7E7C429-8F36-47A1-97FC-78C7BFAF817C}" dt="2023-03-20T15:23:47.237" v="1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C7E7C429-8F36-47A1-97FC-78C7BFAF817C}" dt="2023-03-20T15:24:58.567" v="116" actId="20577"/>
        <pc:sldMkLst>
          <pc:docMk/>
          <pc:sldMk cId="1375166679" sldId="257"/>
        </pc:sldMkLst>
        <pc:spChg chg="mod">
          <ac:chgData name="Caroline Powers" userId="ecc59613-c139-48b2-a2bc-40ab4e68d72d" providerId="ADAL" clId="{C7E7C429-8F36-47A1-97FC-78C7BFAF817C}" dt="2023-03-20T15:24:58.567" v="116" actId="20577"/>
          <ac:spMkLst>
            <pc:docMk/>
            <pc:sldMk cId="1375166679" sldId="257"/>
            <ac:spMk id="5" creationId="{ACF2765F-61BC-B84D-9174-6AFC57F08276}"/>
          </ac:spMkLst>
        </pc:spChg>
      </pc:sldChg>
      <pc:sldChg chg="modSp mod">
        <pc:chgData name="Caroline Powers" userId="ecc59613-c139-48b2-a2bc-40ab4e68d72d" providerId="ADAL" clId="{C7E7C429-8F36-47A1-97FC-78C7BFAF817C}" dt="2023-03-20T15:56:50.905" v="226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C7E7C429-8F36-47A1-97FC-78C7BFAF817C}" dt="2023-03-20T15:56:50.905" v="226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Sapporah Hamilton" userId="S::shamilton@costar.com::e6b6a4f6-1834-452e-b65d-c6dc8ece73a2" providerId="AD" clId="Web-{8EBB2F9B-DCA8-119E-DC98-B6EEE741B5EE}"/>
    <pc:docChg chg="modSld">
      <pc:chgData name="Sapporah Hamilton" userId="S::shamilton@costar.com::e6b6a4f6-1834-452e-b65d-c6dc8ece73a2" providerId="AD" clId="Web-{8EBB2F9B-DCA8-119E-DC98-B6EEE741B5EE}" dt="2024-03-15T13:18:54.182" v="4"/>
      <pc:docMkLst>
        <pc:docMk/>
      </pc:docMkLst>
      <pc:sldChg chg="modSp">
        <pc:chgData name="Sapporah Hamilton" userId="S::shamilton@costar.com::e6b6a4f6-1834-452e-b65d-c6dc8ece73a2" providerId="AD" clId="Web-{8EBB2F9B-DCA8-119E-DC98-B6EEE741B5EE}" dt="2024-03-15T13:18:54.182" v="4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8EBB2F9B-DCA8-119E-DC98-B6EEE741B5EE}" dt="2024-03-15T13:18:54.182" v="4"/>
          <ac:spMkLst>
            <pc:docMk/>
            <pc:sldMk cId="3860571724" sldId="256"/>
            <ac:spMk id="2" creationId="{4FB71D76-2CCA-C445-A03E-E6B9B078AEBA}"/>
          </ac:spMkLst>
        </pc:spChg>
      </pc:sldChg>
      <pc:sldChg chg="modSp">
        <pc:chgData name="Sapporah Hamilton" userId="S::shamilton@costar.com::e6b6a4f6-1834-452e-b65d-c6dc8ece73a2" providerId="AD" clId="Web-{8EBB2F9B-DCA8-119E-DC98-B6EEE741B5EE}" dt="2024-03-15T13:18:54.182" v="4"/>
        <pc:sldMkLst>
          <pc:docMk/>
          <pc:sldMk cId="3053794666" sldId="258"/>
        </pc:sldMkLst>
        <pc:spChg chg="mod">
          <ac:chgData name="Sapporah Hamilton" userId="S::shamilton@costar.com::e6b6a4f6-1834-452e-b65d-c6dc8ece73a2" providerId="AD" clId="Web-{8EBB2F9B-DCA8-119E-DC98-B6EEE741B5EE}" dt="2024-03-15T13:18:54.182" v="4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2024 Winner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I’m excited to announce (INSERT PROJECT/TRANSACTION NAME) has been recognized by @CoStarUS as a 2024 #CoStarImpactAwards winner in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br>
              <a:rPr lang="en-US" sz="1400" u="sng" dirty="0">
                <a:latin typeface="CoStar Brown" panose="02010804010101010102"/>
              </a:rPr>
            </a:b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Proud to announce (INSERT PROJECT/TRANSACTION NAME) is a 2024 #CoStarImpactAwards winner in the (INSERT CATEGORY) for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Star Brown" panose="02010804010101010102"/>
              </a:rPr>
              <a:t>Suggested text for winners to use on social media channels.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3.xml><?xml version="1.0" encoding="utf-8"?>
<ds:datastoreItem xmlns:ds="http://schemas.openxmlformats.org/officeDocument/2006/customXml" ds:itemID="{F825DCA0-C19E-44EF-834A-93B1403E3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178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2024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13</cp:revision>
  <dcterms:created xsi:type="dcterms:W3CDTF">2022-03-29T14:33:20Z</dcterms:created>
  <dcterms:modified xsi:type="dcterms:W3CDTF">2024-03-15T13:19:08Z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