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A90D5-E749-D06E-4EC4-D6BF7096FE50}" v="1" dt="2024-03-15T13:48:21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792" y="10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pporah Hamilton" userId="S::shamilton@costar.com::e6b6a4f6-1834-452e-b65d-c6dc8ece73a2" providerId="AD" clId="Web-{46DA90D5-E749-D06E-4EC4-D6BF7096FE50}"/>
    <pc:docChg chg="modSld">
      <pc:chgData name="Sapporah Hamilton" userId="S::shamilton@costar.com::e6b6a4f6-1834-452e-b65d-c6dc8ece73a2" providerId="AD" clId="Web-{46DA90D5-E749-D06E-4EC4-D6BF7096FE50}" dt="2024-03-15T13:48:21.104" v="0"/>
      <pc:docMkLst>
        <pc:docMk/>
      </pc:docMkLst>
      <pc:sldChg chg="modSp">
        <pc:chgData name="Sapporah Hamilton" userId="S::shamilton@costar.com::e6b6a4f6-1834-452e-b65d-c6dc8ece73a2" providerId="AD" clId="Web-{46DA90D5-E749-D06E-4EC4-D6BF7096FE50}" dt="2024-03-15T13:48:21.104" v="0"/>
        <pc:sldMkLst>
          <pc:docMk/>
          <pc:sldMk cId="3860571724" sldId="256"/>
        </pc:sldMkLst>
        <pc:spChg chg="mod">
          <ac:chgData name="Sapporah Hamilton" userId="S::shamilton@costar.com::e6b6a4f6-1834-452e-b65d-c6dc8ece73a2" providerId="AD" clId="Web-{46DA90D5-E749-D06E-4EC4-D6BF7096FE50}" dt="2024-03-15T13:48:21.104" v="0"/>
          <ac:spMkLst>
            <pc:docMk/>
            <pc:sldMk cId="3860571724" sldId="256"/>
            <ac:spMk id="2" creationId="{4FB71D76-2CCA-C445-A03E-E6B9B078AEBA}"/>
          </ac:spMkLst>
        </pc:spChg>
      </pc:sldChg>
    </pc:docChg>
  </pc:docChgLst>
  <pc:docChgLst>
    <pc:chgData name="Caroline Powers" userId="ecc59613-c139-48b2-a2bc-40ab4e68d72d" providerId="ADAL" clId="{0AF845F8-6F98-4FD5-B2B8-83B5BC05BCDA}"/>
    <pc:docChg chg="modSld">
      <pc:chgData name="Caroline Powers" userId="ecc59613-c139-48b2-a2bc-40ab4e68d72d" providerId="ADAL" clId="{0AF845F8-6F98-4FD5-B2B8-83B5BC05BCDA}" dt="2023-03-20T15:28:22.137" v="1" actId="20577"/>
      <pc:docMkLst>
        <pc:docMk/>
      </pc:docMkLst>
      <pc:sldChg chg="modSp mod">
        <pc:chgData name="Caroline Powers" userId="ecc59613-c139-48b2-a2bc-40ab4e68d72d" providerId="ADAL" clId="{0AF845F8-6F98-4FD5-B2B8-83B5BC05BCDA}" dt="2023-03-20T15:28:22.137" v="1" actId="20577"/>
        <pc:sldMkLst>
          <pc:docMk/>
          <pc:sldMk cId="3053794666" sldId="258"/>
        </pc:sldMkLst>
        <pc:spChg chg="mod">
          <ac:chgData name="Caroline Powers" userId="ecc59613-c139-48b2-a2bc-40ab4e68d72d" providerId="ADAL" clId="{0AF845F8-6F98-4FD5-B2B8-83B5BC05BCDA}" dt="2023-03-20T15:28:22.137" v="1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  <pc:docChgLst>
    <pc:chgData name="Caroline Powers" userId="ecc59613-c139-48b2-a2bc-40ab4e68d72d" providerId="ADAL" clId="{9516C634-C62C-41CD-96E0-BA04191BAC0E}"/>
    <pc:docChg chg="undo custSel modSld">
      <pc:chgData name="Caroline Powers" userId="ecc59613-c139-48b2-a2bc-40ab4e68d72d" providerId="ADAL" clId="{9516C634-C62C-41CD-96E0-BA04191BAC0E}" dt="2023-03-20T15:54:12.361" v="289" actId="1076"/>
      <pc:docMkLst>
        <pc:docMk/>
      </pc:docMkLst>
      <pc:sldChg chg="modSp mod">
        <pc:chgData name="Caroline Powers" userId="ecc59613-c139-48b2-a2bc-40ab4e68d72d" providerId="ADAL" clId="{9516C634-C62C-41CD-96E0-BA04191BAC0E}" dt="2023-03-20T15:49:54.659" v="4" actId="20577"/>
        <pc:sldMkLst>
          <pc:docMk/>
          <pc:sldMk cId="3860571724" sldId="256"/>
        </pc:sldMkLst>
        <pc:spChg chg="mod">
          <ac:chgData name="Caroline Powers" userId="ecc59613-c139-48b2-a2bc-40ab4e68d72d" providerId="ADAL" clId="{9516C634-C62C-41CD-96E0-BA04191BAC0E}" dt="2023-03-20T15:49:54.659" v="4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roline Powers" userId="ecc59613-c139-48b2-a2bc-40ab4e68d72d" providerId="ADAL" clId="{9516C634-C62C-41CD-96E0-BA04191BAC0E}" dt="2023-03-20T15:54:12.361" v="289" actId="1076"/>
        <pc:sldMkLst>
          <pc:docMk/>
          <pc:sldMk cId="1375166679" sldId="257"/>
        </pc:sldMkLst>
        <pc:spChg chg="mod">
          <ac:chgData name="Caroline Powers" userId="ecc59613-c139-48b2-a2bc-40ab4e68d72d" providerId="ADAL" clId="{9516C634-C62C-41CD-96E0-BA04191BAC0E}" dt="2023-03-20T15:54:12.361" v="289" actId="1076"/>
          <ac:spMkLst>
            <pc:docMk/>
            <pc:sldMk cId="1375166679" sldId="257"/>
            <ac:spMk id="5" creationId="{ACF2765F-61BC-B84D-9174-6AFC57F08276}"/>
          </ac:spMkLst>
        </pc:spChg>
      </pc:sldChg>
      <pc:sldChg chg="addSp delSp modSp mod">
        <pc:chgData name="Caroline Powers" userId="ecc59613-c139-48b2-a2bc-40ab4e68d72d" providerId="ADAL" clId="{9516C634-C62C-41CD-96E0-BA04191BAC0E}" dt="2023-03-20T15:54:10.500" v="288" actId="1076"/>
        <pc:sldMkLst>
          <pc:docMk/>
          <pc:sldMk cId="3053794666" sldId="258"/>
        </pc:sldMkLst>
        <pc:spChg chg="mod">
          <ac:chgData name="Caroline Powers" userId="ecc59613-c139-48b2-a2bc-40ab4e68d72d" providerId="ADAL" clId="{9516C634-C62C-41CD-96E0-BA04191BAC0E}" dt="2023-03-20T15:53:03.244" v="249" actId="20577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roline Powers" userId="ecc59613-c139-48b2-a2bc-40ab4e68d72d" providerId="ADAL" clId="{9516C634-C62C-41CD-96E0-BA04191BAC0E}" dt="2023-03-20T15:54:10.500" v="288" actId="1076"/>
          <ac:spMkLst>
            <pc:docMk/>
            <pc:sldMk cId="3053794666" sldId="258"/>
            <ac:spMk id="6" creationId="{BE0AD47A-1578-DA45-8167-E961849930E8}"/>
          </ac:spMkLst>
        </pc:spChg>
        <pc:spChg chg="del mod">
          <ac:chgData name="Caroline Powers" userId="ecc59613-c139-48b2-a2bc-40ab4e68d72d" providerId="ADAL" clId="{9516C634-C62C-41CD-96E0-BA04191BAC0E}" dt="2023-03-20T15:52:58.087" v="242" actId="478"/>
          <ac:spMkLst>
            <pc:docMk/>
            <pc:sldMk cId="3053794666" sldId="258"/>
            <ac:spMk id="10" creationId="{0FB7A57A-981E-D747-88ED-230D11446049}"/>
          </ac:spMkLst>
        </pc:spChg>
        <pc:picChg chg="add del mod">
          <ac:chgData name="Caroline Powers" userId="ecc59613-c139-48b2-a2bc-40ab4e68d72d" providerId="ADAL" clId="{9516C634-C62C-41CD-96E0-BA04191BAC0E}" dt="2023-03-20T15:54:07.286" v="286" actId="1076"/>
          <ac:picMkLst>
            <pc:docMk/>
            <pc:sldMk cId="3053794666" sldId="258"/>
            <ac:picMk id="7" creationId="{74976979-A36C-B34F-AAB8-27614EE2C7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Star Brown" panose="00010500010101010101" pitchFamily="50" charset="0"/>
                <a:cs typeface="Arial" panose="020B0604020202020204" pitchFamily="34" charset="0"/>
              </a:rPr>
              <a:t>CoStar Impact Awards</a:t>
            </a:r>
            <a:br>
              <a:rPr lang="en-US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  <a:t>2024 Judge Social Media Toolkit</a:t>
            </a:r>
            <a:endParaRPr lang="en-US" sz="3600" dirty="0">
              <a:latin typeface="CoStar Brown" panose="00010500010101010101" pitchFamily="50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485900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Thank you for participating as a CoStar Impact Awards judge!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This social media toolkit provides suggested copy to help you celebrate your participation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Please consider including the official hashtag in your posts: #CoStarImpactAwards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oStar Brown" panose="00010500010101010101" pitchFamily="50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CoStar Brown" panose="00010500010101010101" pitchFamily="50" charset="0"/>
              </a:rPr>
              <a:t>Judges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1485900"/>
            <a:ext cx="7075460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Star Brown" pitchFamily="2" charset="77"/>
              </a:rPr>
              <a:t>Suggested text for judges to use on social media channels: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I’m excited to have participated as a #CoStarImpactAwards judge in the (INSERT MARKET) market. Congratulations to the award winners!</a:t>
            </a:r>
            <a:br>
              <a:rPr lang="en-US" sz="1800" dirty="0">
                <a:latin typeface="CoStar Brown" panose="02010804010101010102"/>
              </a:rPr>
            </a:br>
            <a:endParaRPr lang="en-US" sz="18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Learn more about this awards program:</a:t>
            </a:r>
            <a:br>
              <a:rPr lang="en-US" sz="1800" dirty="0">
                <a:latin typeface="CoStar Brown" panose="02010804010101010102"/>
              </a:rPr>
            </a:br>
            <a:r>
              <a:rPr lang="en-US" sz="1800" u="sng" dirty="0">
                <a:latin typeface="CoStar Brown" panose="02010804010101010102"/>
                <a:hlinkClick r:id="rId3"/>
              </a:rPr>
              <a:t>https://www.costarimpactawards.com/</a:t>
            </a:r>
            <a:br>
              <a:rPr lang="en-US" sz="1800" u="sng" dirty="0">
                <a:latin typeface="CoStar Brown" panose="02010804010101010102"/>
              </a:rPr>
            </a:br>
            <a:endParaRPr lang="en-US" sz="1800" u="sng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7" ma:contentTypeDescription="Create a new document." ma:contentTypeScope="" ma:versionID="6c644492cf21b1b70a8c92292bc9ee4a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a2aa3bd3f8484aa4140d5feb5d3ab18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43F9ED-99EE-42EE-820D-0B2605956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114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CoStar Impact Awards  2024 Judge Social Media Toolkit</vt:lpstr>
      <vt:lpstr>PowerPoint Presentation</vt:lpstr>
      <vt:lpstr>Judges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Caroline Powers</cp:lastModifiedBy>
  <cp:revision>6</cp:revision>
  <dcterms:created xsi:type="dcterms:W3CDTF">2022-03-29T14:33:20Z</dcterms:created>
  <dcterms:modified xsi:type="dcterms:W3CDTF">2024-03-15T13:48:21Z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