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5191A-A510-4142-B1CC-80D6A1BED636}" v="1" dt="2023-03-20T15:55:19.825"/>
    <p1510:client id="{0AF845F8-6F98-4FD5-B2B8-83B5BC05BCDA}" v="2" dt="2023-03-20T15:28:03.922"/>
    <p1510:client id="{9516C634-C62C-41CD-96E0-BA04191BAC0E}" v="1" dt="2023-03-20T15:53:27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2023 Judge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https://www.costarimpactawards.com/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5" ma:contentTypeDescription="Create a new document." ma:contentTypeScope="" ma:versionID="78d909d329a96caa90b2f57b08e9ebf7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3c31d93af4f86833c6c2beb177842018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DD4EB-5CE1-4A1C-9E84-832181A40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CoStar Impact Awards  2023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3</cp:revision>
  <dcterms:created xsi:type="dcterms:W3CDTF">2022-03-29T14:33:20Z</dcterms:created>
  <dcterms:modified xsi:type="dcterms:W3CDTF">2023-03-20T15:55:29Z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